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2794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47404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78773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9142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7250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7207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9697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3264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5873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4453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26381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02C5D3-E789-4132-8FA7-1D56721659CA}" type="datetimeFigureOut">
              <a:rPr lang="en-US" smtClean="0"/>
              <a:t>12/15/2011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5226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457200" y="457200"/>
            <a:ext cx="1143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smtClean="0"/>
              <a:t>Santa enters Chimney</a:t>
            </a:r>
            <a:endParaRPr lang="en-US" sz="1000" dirty="0"/>
          </a:p>
        </p:txBody>
      </p:sp>
      <p:sp>
        <p:nvSpPr>
          <p:cNvPr id="10" name="5-Point Star 9"/>
          <p:cNvSpPr/>
          <p:nvPr/>
        </p:nvSpPr>
        <p:spPr>
          <a:xfrm>
            <a:off x="838200" y="918865"/>
            <a:ext cx="3810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" name="Straight Arrow Connector 11"/>
          <p:cNvCxnSpPr/>
          <p:nvPr/>
        </p:nvCxnSpPr>
        <p:spPr>
          <a:xfrm>
            <a:off x="1028700" y="1371600"/>
            <a:ext cx="0" cy="3810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4"/>
          <p:cNvSpPr txBox="1"/>
          <p:nvPr/>
        </p:nvSpPr>
        <p:spPr>
          <a:xfrm>
            <a:off x="1221377" y="3228945"/>
            <a:ext cx="1295400" cy="400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/>
              <a:t>Santa falls to the first Floor</a:t>
            </a:r>
            <a:endParaRPr lang="en-US" sz="1000" dirty="0"/>
          </a:p>
        </p:txBody>
      </p:sp>
      <p:sp>
        <p:nvSpPr>
          <p:cNvPr id="14" name="Rectangle 13"/>
          <p:cNvSpPr/>
          <p:nvPr/>
        </p:nvSpPr>
        <p:spPr>
          <a:xfrm>
            <a:off x="457200" y="5181600"/>
            <a:ext cx="11430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1640477" y="5207913"/>
            <a:ext cx="1178923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Santa falls into box</a:t>
            </a:r>
            <a:endParaRPr lang="en-US" sz="1100" dirty="0"/>
          </a:p>
        </p:txBody>
      </p:sp>
      <p:sp>
        <p:nvSpPr>
          <p:cNvPr id="18" name="TextBox 17"/>
          <p:cNvSpPr txBox="1"/>
          <p:nvPr/>
        </p:nvSpPr>
        <p:spPr>
          <a:xfrm>
            <a:off x="3088277" y="5575756"/>
            <a:ext cx="1178923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Kidnappers are</a:t>
            </a:r>
          </a:p>
          <a:p>
            <a:pPr algn="ctr"/>
            <a:r>
              <a:rPr lang="en-US" sz="1100" dirty="0" smtClean="0"/>
              <a:t>In Room</a:t>
            </a:r>
            <a:endParaRPr lang="en-US" sz="1100" dirty="0"/>
          </a:p>
        </p:txBody>
      </p:sp>
      <p:sp>
        <p:nvSpPr>
          <p:cNvPr id="20" name="Lightning Bolt 19"/>
          <p:cNvSpPr/>
          <p:nvPr/>
        </p:nvSpPr>
        <p:spPr>
          <a:xfrm>
            <a:off x="3427911" y="5118556"/>
            <a:ext cx="381000" cy="457200"/>
          </a:xfrm>
          <a:prstGeom prst="lightningBol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3618411" y="457200"/>
            <a:ext cx="262998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Scene 1</a:t>
            </a:r>
            <a:endParaRPr lang="en-US" sz="2400" dirty="0"/>
          </a:p>
        </p:txBody>
      </p:sp>
      <p:sp>
        <p:nvSpPr>
          <p:cNvPr id="22" name="TextBox 21"/>
          <p:cNvSpPr txBox="1"/>
          <p:nvPr/>
        </p:nvSpPr>
        <p:spPr>
          <a:xfrm>
            <a:off x="1221377" y="940460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Santa</a:t>
            </a:r>
            <a:endParaRPr lang="en-US" sz="1100" dirty="0"/>
          </a:p>
        </p:txBody>
      </p:sp>
      <p:sp>
        <p:nvSpPr>
          <p:cNvPr id="23" name="TextBox 22"/>
          <p:cNvSpPr txBox="1"/>
          <p:nvPr/>
        </p:nvSpPr>
        <p:spPr>
          <a:xfrm>
            <a:off x="3695155" y="5050795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Kidnappers</a:t>
            </a:r>
            <a:endParaRPr lang="en-US" sz="1100" dirty="0"/>
          </a:p>
        </p:txBody>
      </p:sp>
    </p:spTree>
    <p:extLst>
      <p:ext uri="{BB962C8B-B14F-4D97-AF65-F5344CB8AC3E}">
        <p14:creationId xmlns:p14="http://schemas.microsoft.com/office/powerpoint/2010/main" val="2864821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5-Point Star 9"/>
          <p:cNvSpPr/>
          <p:nvPr/>
        </p:nvSpPr>
        <p:spPr>
          <a:xfrm>
            <a:off x="3320143" y="3624459"/>
            <a:ext cx="3810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038600" y="3498372"/>
            <a:ext cx="1178923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Kidnappers Tie</a:t>
            </a:r>
          </a:p>
          <a:p>
            <a:pPr algn="ctr"/>
            <a:r>
              <a:rPr lang="en-US" sz="1100" dirty="0" smtClean="0"/>
              <a:t>Up Santa</a:t>
            </a:r>
            <a:endParaRPr lang="en-US" sz="1100" dirty="0"/>
          </a:p>
        </p:txBody>
      </p:sp>
      <p:sp>
        <p:nvSpPr>
          <p:cNvPr id="20" name="Lightning Bolt 19"/>
          <p:cNvSpPr/>
          <p:nvPr/>
        </p:nvSpPr>
        <p:spPr>
          <a:xfrm>
            <a:off x="5562600" y="3505200"/>
            <a:ext cx="381000" cy="457200"/>
          </a:xfrm>
          <a:prstGeom prst="lightningBol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2855866" y="718623"/>
            <a:ext cx="384918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 smtClean="0"/>
              <a:t>Scene 2 – Away He Goes</a:t>
            </a:r>
            <a:endParaRPr lang="en-US" sz="2400" dirty="0"/>
          </a:p>
        </p:txBody>
      </p:sp>
      <p:sp>
        <p:nvSpPr>
          <p:cNvPr id="2" name="Rectangle 1"/>
          <p:cNvSpPr/>
          <p:nvPr/>
        </p:nvSpPr>
        <p:spPr>
          <a:xfrm>
            <a:off x="1676400" y="2286000"/>
            <a:ext cx="990600" cy="2438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1582238" y="4876800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Fireplace</a:t>
            </a:r>
            <a:endParaRPr lang="en-US" sz="1100" dirty="0"/>
          </a:p>
        </p:txBody>
      </p:sp>
      <p:sp>
        <p:nvSpPr>
          <p:cNvPr id="17" name="Rectangle 16"/>
          <p:cNvSpPr/>
          <p:nvPr/>
        </p:nvSpPr>
        <p:spPr>
          <a:xfrm>
            <a:off x="8610600" y="3276600"/>
            <a:ext cx="152400" cy="1600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8077200" y="4996190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Door</a:t>
            </a:r>
            <a:endParaRPr lang="en-US" sz="1100" dirty="0"/>
          </a:p>
        </p:txBody>
      </p:sp>
      <p:sp>
        <p:nvSpPr>
          <p:cNvPr id="22" name="TextBox 21"/>
          <p:cNvSpPr txBox="1"/>
          <p:nvPr/>
        </p:nvSpPr>
        <p:spPr>
          <a:xfrm>
            <a:off x="2935877" y="3962400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Santa</a:t>
            </a:r>
            <a:endParaRPr lang="en-US" sz="1100" dirty="0"/>
          </a:p>
        </p:txBody>
      </p:sp>
      <p:sp>
        <p:nvSpPr>
          <p:cNvPr id="23" name="TextBox 22"/>
          <p:cNvSpPr txBox="1"/>
          <p:nvPr/>
        </p:nvSpPr>
        <p:spPr>
          <a:xfrm>
            <a:off x="5354138" y="3962400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Kidnappers</a:t>
            </a:r>
            <a:endParaRPr lang="en-US" sz="1100" dirty="0"/>
          </a:p>
        </p:txBody>
      </p:sp>
    </p:spTree>
    <p:extLst>
      <p:ext uri="{BB962C8B-B14F-4D97-AF65-F5344CB8AC3E}">
        <p14:creationId xmlns:p14="http://schemas.microsoft.com/office/powerpoint/2010/main" val="545857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4691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35</Words>
  <Application>Microsoft Office PowerPoint</Application>
  <PresentationFormat>On-screen Show (4:3)</PresentationFormat>
  <Paragraphs>15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Rachel Sara Melone</dc:creator>
  <cp:lastModifiedBy>Rachel Sara Melone</cp:lastModifiedBy>
  <cp:revision>4</cp:revision>
  <dcterms:created xsi:type="dcterms:W3CDTF">2011-12-16T04:17:04Z</dcterms:created>
  <dcterms:modified xsi:type="dcterms:W3CDTF">2011-12-16T04:40:53Z</dcterms:modified>
</cp:coreProperties>
</file>

<file path=docProps/thumbnail.jpeg>
</file>