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79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40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7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1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5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207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6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2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4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3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2C5D3-E789-4132-8FA7-1D56721659CA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52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4572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Santa enters Chimney</a:t>
            </a:r>
            <a:endParaRPr lang="en-US" sz="1000" dirty="0"/>
          </a:p>
        </p:txBody>
      </p:sp>
      <p:sp>
        <p:nvSpPr>
          <p:cNvPr id="10" name="5-Point Star 9"/>
          <p:cNvSpPr/>
          <p:nvPr/>
        </p:nvSpPr>
        <p:spPr>
          <a:xfrm>
            <a:off x="838200" y="918865"/>
            <a:ext cx="3810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028700" y="1371600"/>
            <a:ext cx="0" cy="381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4"/>
          <p:cNvSpPr txBox="1"/>
          <p:nvPr/>
        </p:nvSpPr>
        <p:spPr>
          <a:xfrm>
            <a:off x="1221377" y="3228945"/>
            <a:ext cx="12954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/>
              <a:t>Santa falls to the first Floor</a:t>
            </a:r>
            <a:endParaRPr lang="en-US" sz="1000" dirty="0"/>
          </a:p>
        </p:txBody>
      </p:sp>
      <p:sp>
        <p:nvSpPr>
          <p:cNvPr id="14" name="Rectangle 13"/>
          <p:cNvSpPr/>
          <p:nvPr/>
        </p:nvSpPr>
        <p:spPr>
          <a:xfrm>
            <a:off x="457200" y="5181600"/>
            <a:ext cx="1143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640477" y="5207913"/>
            <a:ext cx="11789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Santa falls into box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3088277" y="5575756"/>
            <a:ext cx="11789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Kidnappers are</a:t>
            </a:r>
          </a:p>
          <a:p>
            <a:pPr algn="ctr"/>
            <a:r>
              <a:rPr lang="en-US" sz="1100" dirty="0" smtClean="0"/>
              <a:t>In Room</a:t>
            </a:r>
            <a:endParaRPr lang="en-US" sz="1100" dirty="0"/>
          </a:p>
        </p:txBody>
      </p:sp>
      <p:sp>
        <p:nvSpPr>
          <p:cNvPr id="20" name="Lightning Bolt 19"/>
          <p:cNvSpPr/>
          <p:nvPr/>
        </p:nvSpPr>
        <p:spPr>
          <a:xfrm>
            <a:off x="3427911" y="5118556"/>
            <a:ext cx="381000" cy="4572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618411" y="457200"/>
            <a:ext cx="2629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Scene 1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221377" y="940460"/>
            <a:ext cx="1178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Santa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3695155" y="5050795"/>
            <a:ext cx="1178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Kidnappers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6482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5-Point Star 9"/>
          <p:cNvSpPr/>
          <p:nvPr/>
        </p:nvSpPr>
        <p:spPr>
          <a:xfrm>
            <a:off x="3320143" y="3624459"/>
            <a:ext cx="3810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038600" y="3498372"/>
            <a:ext cx="11789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Kidnappers Tie</a:t>
            </a:r>
          </a:p>
          <a:p>
            <a:pPr algn="ctr"/>
            <a:r>
              <a:rPr lang="en-US" sz="1100" dirty="0" smtClean="0"/>
              <a:t>Up Santa</a:t>
            </a:r>
            <a:endParaRPr lang="en-US" sz="1100" dirty="0"/>
          </a:p>
        </p:txBody>
      </p:sp>
      <p:sp>
        <p:nvSpPr>
          <p:cNvPr id="20" name="Lightning Bolt 19"/>
          <p:cNvSpPr/>
          <p:nvPr/>
        </p:nvSpPr>
        <p:spPr>
          <a:xfrm>
            <a:off x="5562600" y="3505200"/>
            <a:ext cx="381000" cy="4572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855866" y="718623"/>
            <a:ext cx="3849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Scene 2 – Away He Goes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1676400" y="2286000"/>
            <a:ext cx="9906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82238" y="4876800"/>
            <a:ext cx="1178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Fireplace</a:t>
            </a:r>
            <a:endParaRPr lang="en-US" sz="1100" dirty="0"/>
          </a:p>
        </p:txBody>
      </p:sp>
      <p:sp>
        <p:nvSpPr>
          <p:cNvPr id="17" name="Rectangle 16"/>
          <p:cNvSpPr/>
          <p:nvPr/>
        </p:nvSpPr>
        <p:spPr>
          <a:xfrm>
            <a:off x="8610600" y="3276600"/>
            <a:ext cx="1524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077200" y="4996190"/>
            <a:ext cx="1178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Door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2935877" y="3962400"/>
            <a:ext cx="1178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Santa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5354138" y="3962400"/>
            <a:ext cx="1178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Kidnappers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458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69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35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Sara Melone</dc:creator>
  <cp:lastModifiedBy>Rachel Sara Melone</cp:lastModifiedBy>
  <cp:revision>4</cp:revision>
  <dcterms:created xsi:type="dcterms:W3CDTF">2011-12-16T04:17:04Z</dcterms:created>
  <dcterms:modified xsi:type="dcterms:W3CDTF">2011-12-16T04:40:53Z</dcterms:modified>
</cp:coreProperties>
</file>