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1" d="100"/>
          <a:sy n="81" d="100"/>
        </p:scale>
        <p:origin x="-834" y="23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2794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47404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78773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9142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7250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7207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9697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3264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5873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4453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26381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02C5D3-E789-4132-8FA7-1D56721659CA}" type="datetimeFigureOut">
              <a:rPr lang="en-US" smtClean="0"/>
              <a:t>12/16/2011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135872-93C7-44EE-ACD1-BC72918B7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5226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544369" y="163433"/>
            <a:ext cx="1143000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2. </a:t>
            </a:r>
            <a:r>
              <a:rPr lang="en-US" sz="1000" dirty="0" smtClean="0"/>
              <a:t>Santa  jumps down the chimney</a:t>
            </a:r>
            <a:endParaRPr lang="en-US" sz="1000" dirty="0"/>
          </a:p>
        </p:txBody>
      </p:sp>
      <p:cxnSp>
        <p:nvCxnSpPr>
          <p:cNvPr id="12" name="Straight Arrow Connector 11"/>
          <p:cNvCxnSpPr/>
          <p:nvPr/>
        </p:nvCxnSpPr>
        <p:spPr>
          <a:xfrm>
            <a:off x="1028700" y="1371600"/>
            <a:ext cx="0" cy="3810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4"/>
          <p:cNvSpPr txBox="1"/>
          <p:nvPr/>
        </p:nvSpPr>
        <p:spPr>
          <a:xfrm>
            <a:off x="1219200" y="4826531"/>
            <a:ext cx="1295400" cy="415498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100" dirty="0" smtClean="0"/>
              <a:t>3. </a:t>
            </a:r>
            <a:r>
              <a:rPr lang="en-US" sz="1000" dirty="0" smtClean="0"/>
              <a:t>And falls into a trap</a:t>
            </a:r>
            <a:endParaRPr lang="en-US" sz="1000" dirty="0"/>
          </a:p>
        </p:txBody>
      </p:sp>
      <p:sp>
        <p:nvSpPr>
          <p:cNvPr id="14" name="Rectangle 13"/>
          <p:cNvSpPr/>
          <p:nvPr/>
        </p:nvSpPr>
        <p:spPr>
          <a:xfrm>
            <a:off x="457200" y="5181600"/>
            <a:ext cx="11430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439487" y="5433646"/>
            <a:ext cx="1178923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4. </a:t>
            </a:r>
            <a:r>
              <a:rPr lang="en-US" sz="1100" dirty="0" smtClean="0"/>
              <a:t>Kidnapper 1 is jumping up and down</a:t>
            </a:r>
            <a:endParaRPr lang="en-US" sz="1100" dirty="0" smtClean="0"/>
          </a:p>
        </p:txBody>
      </p:sp>
      <p:sp>
        <p:nvSpPr>
          <p:cNvPr id="21" name="TextBox 20"/>
          <p:cNvSpPr txBox="1"/>
          <p:nvPr/>
        </p:nvSpPr>
        <p:spPr>
          <a:xfrm>
            <a:off x="3618411" y="457200"/>
            <a:ext cx="262998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Scene 1</a:t>
            </a:r>
            <a:endParaRPr lang="en-US" sz="2400" dirty="0"/>
          </a:p>
        </p:txBody>
      </p:sp>
      <p:sp>
        <p:nvSpPr>
          <p:cNvPr id="22" name="TextBox 21"/>
          <p:cNvSpPr txBox="1"/>
          <p:nvPr/>
        </p:nvSpPr>
        <p:spPr>
          <a:xfrm>
            <a:off x="1675646" y="115669"/>
            <a:ext cx="1178923" cy="11233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1. </a:t>
            </a:r>
            <a:r>
              <a:rPr lang="en-US" sz="1100" dirty="0" smtClean="0"/>
              <a:t>Santa stands </a:t>
            </a:r>
            <a:r>
              <a:rPr lang="en-US" sz="1100" dirty="0" smtClean="0"/>
              <a:t>on the roof of the first house carrying a sack of presents. ready to jump in.</a:t>
            </a:r>
            <a:endParaRPr lang="en-US" sz="1100" dirty="0"/>
          </a:p>
        </p:txBody>
      </p:sp>
      <p:cxnSp>
        <p:nvCxnSpPr>
          <p:cNvPr id="3" name="Straight Connector 2"/>
          <p:cNvCxnSpPr/>
          <p:nvPr/>
        </p:nvCxnSpPr>
        <p:spPr>
          <a:xfrm>
            <a:off x="0" y="1223665"/>
            <a:ext cx="9144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5-Point Star 15"/>
          <p:cNvSpPr/>
          <p:nvPr/>
        </p:nvSpPr>
        <p:spPr>
          <a:xfrm>
            <a:off x="-1219200" y="535632"/>
            <a:ext cx="3810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762000" y="688032"/>
            <a:ext cx="609600" cy="53563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Multiply 4"/>
          <p:cNvSpPr/>
          <p:nvPr/>
        </p:nvSpPr>
        <p:spPr>
          <a:xfrm>
            <a:off x="2188907" y="5733728"/>
            <a:ext cx="325693" cy="395010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438105" y="5276528"/>
            <a:ext cx="990600" cy="4572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5. </a:t>
            </a:r>
            <a:r>
              <a:rPr lang="en-US" sz="1100" dirty="0" smtClean="0">
                <a:solidFill>
                  <a:schemeClr val="tx1"/>
                </a:solidFill>
              </a:rPr>
              <a:t>Kidnapper 2 whispers  to k1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7" name="Multiply 6"/>
          <p:cNvSpPr/>
          <p:nvPr/>
        </p:nvSpPr>
        <p:spPr>
          <a:xfrm>
            <a:off x="4267200" y="5676256"/>
            <a:ext cx="304800" cy="357554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821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Box 14"/>
          <p:cNvSpPr txBox="1"/>
          <p:nvPr/>
        </p:nvSpPr>
        <p:spPr>
          <a:xfrm>
            <a:off x="4038600" y="3498372"/>
            <a:ext cx="1178923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1. </a:t>
            </a:r>
            <a:r>
              <a:rPr lang="en-US" sz="1100" dirty="0" smtClean="0"/>
              <a:t>K1 silently ties up Santa</a:t>
            </a:r>
            <a:endParaRPr lang="en-US" sz="1100" dirty="0" smtClean="0"/>
          </a:p>
        </p:txBody>
      </p:sp>
      <p:sp>
        <p:nvSpPr>
          <p:cNvPr id="21" name="TextBox 20"/>
          <p:cNvSpPr txBox="1"/>
          <p:nvPr/>
        </p:nvSpPr>
        <p:spPr>
          <a:xfrm>
            <a:off x="2855866" y="718623"/>
            <a:ext cx="384918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 smtClean="0"/>
              <a:t>Scene 2 – Away He Goes</a:t>
            </a:r>
            <a:endParaRPr lang="en-US" sz="2400" dirty="0"/>
          </a:p>
        </p:txBody>
      </p:sp>
      <p:sp>
        <p:nvSpPr>
          <p:cNvPr id="2" name="Rectangle 1"/>
          <p:cNvSpPr/>
          <p:nvPr/>
        </p:nvSpPr>
        <p:spPr>
          <a:xfrm>
            <a:off x="1676400" y="2286000"/>
            <a:ext cx="990600" cy="2438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1582238" y="4876800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Fireplace</a:t>
            </a:r>
            <a:endParaRPr lang="en-US" sz="1100" dirty="0"/>
          </a:p>
        </p:txBody>
      </p:sp>
      <p:sp>
        <p:nvSpPr>
          <p:cNvPr id="17" name="Rectangle 16"/>
          <p:cNvSpPr/>
          <p:nvPr/>
        </p:nvSpPr>
        <p:spPr>
          <a:xfrm>
            <a:off x="8610600" y="3276600"/>
            <a:ext cx="152400" cy="1600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8097338" y="4996190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Closet Door</a:t>
            </a:r>
            <a:endParaRPr lang="en-US" sz="1100" dirty="0"/>
          </a:p>
        </p:txBody>
      </p:sp>
      <p:sp>
        <p:nvSpPr>
          <p:cNvPr id="22" name="TextBox 21"/>
          <p:cNvSpPr txBox="1"/>
          <p:nvPr/>
        </p:nvSpPr>
        <p:spPr>
          <a:xfrm>
            <a:off x="2935877" y="3962400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Santa</a:t>
            </a:r>
            <a:endParaRPr lang="en-US" sz="1100" dirty="0"/>
          </a:p>
        </p:txBody>
      </p:sp>
      <p:sp>
        <p:nvSpPr>
          <p:cNvPr id="23" name="TextBox 22"/>
          <p:cNvSpPr txBox="1"/>
          <p:nvPr/>
        </p:nvSpPr>
        <p:spPr>
          <a:xfrm>
            <a:off x="5354138" y="3962400"/>
            <a:ext cx="117892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K 2</a:t>
            </a:r>
            <a:endParaRPr lang="en-US" sz="1100" dirty="0"/>
          </a:p>
        </p:txBody>
      </p:sp>
      <p:sp>
        <p:nvSpPr>
          <p:cNvPr id="3" name="Multiply 2"/>
          <p:cNvSpPr/>
          <p:nvPr/>
        </p:nvSpPr>
        <p:spPr>
          <a:xfrm>
            <a:off x="3296738" y="3522785"/>
            <a:ext cx="457200" cy="381000"/>
          </a:xfrm>
          <a:prstGeom prst="mathMultiply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Multiply 3"/>
          <p:cNvSpPr/>
          <p:nvPr/>
        </p:nvSpPr>
        <p:spPr>
          <a:xfrm>
            <a:off x="3858169" y="3962400"/>
            <a:ext cx="513261" cy="402595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3820068" y="4347410"/>
            <a:ext cx="589461" cy="228600"/>
          </a:xfrm>
          <a:prstGeom prst="rect">
            <a:avLst/>
          </a:prstGeom>
          <a:noFill/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k 1</a:t>
            </a:r>
            <a:endParaRPr lang="en-US" sz="1100" dirty="0"/>
          </a:p>
        </p:txBody>
      </p:sp>
      <p:sp>
        <p:nvSpPr>
          <p:cNvPr id="6" name="Multiply 5"/>
          <p:cNvSpPr/>
          <p:nvPr/>
        </p:nvSpPr>
        <p:spPr>
          <a:xfrm>
            <a:off x="5747238" y="3601916"/>
            <a:ext cx="381000" cy="381000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4628061" y="4576010"/>
            <a:ext cx="3830139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ectangle 8"/>
          <p:cNvSpPr/>
          <p:nvPr/>
        </p:nvSpPr>
        <p:spPr>
          <a:xfrm>
            <a:off x="3858169" y="5007605"/>
            <a:ext cx="922291" cy="631195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2. </a:t>
            </a:r>
            <a:r>
              <a:rPr lang="en-US" sz="1100" dirty="0" smtClean="0">
                <a:solidFill>
                  <a:schemeClr val="tx1"/>
                </a:solidFill>
              </a:rPr>
              <a:t>Then, laughing, k1 stuffs Santa into closet</a:t>
            </a:r>
            <a:endParaRPr lang="en-US" sz="11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5857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295400" y="1676400"/>
            <a:ext cx="2971800" cy="144780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couch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5" name="Multiply 4"/>
          <p:cNvSpPr/>
          <p:nvPr/>
        </p:nvSpPr>
        <p:spPr>
          <a:xfrm>
            <a:off x="2781300" y="4267200"/>
            <a:ext cx="647700" cy="533400"/>
          </a:xfrm>
          <a:prstGeom prst="mathMultiply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584938" y="4800600"/>
            <a:ext cx="990600" cy="3810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Mrs. Claus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7" name="Multiply 6"/>
          <p:cNvSpPr/>
          <p:nvPr/>
        </p:nvSpPr>
        <p:spPr>
          <a:xfrm>
            <a:off x="4964723" y="4267200"/>
            <a:ext cx="685800" cy="533400"/>
          </a:xfrm>
          <a:prstGeom prst="mathMultiply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" name="Straight Arrow Connector 8"/>
          <p:cNvCxnSpPr/>
          <p:nvPr/>
        </p:nvCxnSpPr>
        <p:spPr>
          <a:xfrm flipH="1">
            <a:off x="5715000" y="4457700"/>
            <a:ext cx="3429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5251938" y="4800600"/>
            <a:ext cx="750277" cy="8382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2. </a:t>
            </a:r>
            <a:r>
              <a:rPr lang="en-US" sz="1100" dirty="0" smtClean="0">
                <a:solidFill>
                  <a:schemeClr val="tx1"/>
                </a:solidFill>
              </a:rPr>
              <a:t>Buddy runs into </a:t>
            </a:r>
            <a:r>
              <a:rPr lang="en-US" sz="1100" dirty="0" err="1" smtClean="0">
                <a:solidFill>
                  <a:schemeClr val="tx1"/>
                </a:solidFill>
              </a:rPr>
              <a:t>claus</a:t>
            </a:r>
            <a:r>
              <a:rPr lang="en-US" sz="1100" dirty="0" smtClean="0">
                <a:solidFill>
                  <a:schemeClr val="tx1"/>
                </a:solidFill>
              </a:rPr>
              <a:t>’  house, worried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4659922" y="2010508"/>
            <a:ext cx="990600" cy="1066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Table (cookies on top)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6" name="Oval 15"/>
          <p:cNvSpPr/>
          <p:nvPr/>
        </p:nvSpPr>
        <p:spPr>
          <a:xfrm>
            <a:off x="4800600" y="1905000"/>
            <a:ext cx="609600" cy="10550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/>
          <p:cNvSpPr/>
          <p:nvPr/>
        </p:nvSpPr>
        <p:spPr>
          <a:xfrm>
            <a:off x="4141176" y="3733800"/>
            <a:ext cx="1166447" cy="7239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3. </a:t>
            </a:r>
            <a:r>
              <a:rPr lang="en-US" sz="1100" dirty="0" smtClean="0">
                <a:solidFill>
                  <a:schemeClr val="tx1"/>
                </a:solidFill>
              </a:rPr>
              <a:t>Buddy  pretends to faint, falling on floor for a few seconds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3886200" y="5219700"/>
            <a:ext cx="1219200" cy="4953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4. </a:t>
            </a:r>
            <a:r>
              <a:rPr lang="en-US" sz="1100" dirty="0" smtClean="0">
                <a:solidFill>
                  <a:schemeClr val="tx1"/>
                </a:solidFill>
              </a:rPr>
              <a:t>buddy quickly jumps  up off the floor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1447800" y="3733800"/>
            <a:ext cx="990600" cy="7239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5. </a:t>
            </a:r>
            <a:r>
              <a:rPr lang="en-US" sz="1100" dirty="0" smtClean="0">
                <a:solidFill>
                  <a:schemeClr val="tx1"/>
                </a:solidFill>
              </a:rPr>
              <a:t>Mrs. Claus quickly glances at Buddy</a:t>
            </a:r>
            <a:endParaRPr lang="en-US" sz="11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4691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2590800" y="3771900"/>
            <a:ext cx="838200" cy="533400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Multiply 2"/>
          <p:cNvSpPr/>
          <p:nvPr/>
        </p:nvSpPr>
        <p:spPr>
          <a:xfrm>
            <a:off x="4572000" y="3771900"/>
            <a:ext cx="838200" cy="533400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Multiply 3"/>
          <p:cNvSpPr/>
          <p:nvPr/>
        </p:nvSpPr>
        <p:spPr>
          <a:xfrm>
            <a:off x="6705600" y="3836377"/>
            <a:ext cx="762000" cy="533400"/>
          </a:xfrm>
          <a:prstGeom prst="mathMultiply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667000" y="4369777"/>
            <a:ext cx="762000" cy="1524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k2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724400" y="4445977"/>
            <a:ext cx="685800" cy="126023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k 1</a:t>
            </a:r>
            <a:endParaRPr lang="en-US" sz="1100" dirty="0"/>
          </a:p>
        </p:txBody>
      </p:sp>
      <p:sp>
        <p:nvSpPr>
          <p:cNvPr id="7" name="Rectangle 6"/>
          <p:cNvSpPr/>
          <p:nvPr/>
        </p:nvSpPr>
        <p:spPr>
          <a:xfrm>
            <a:off x="6819900" y="4445976"/>
            <a:ext cx="533400" cy="126023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Santa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85800" y="2514600"/>
            <a:ext cx="1066800" cy="215997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Fireplace</a:t>
            </a:r>
            <a:endParaRPr lang="en-US" sz="1100" dirty="0"/>
          </a:p>
        </p:txBody>
      </p:sp>
      <p:sp>
        <p:nvSpPr>
          <p:cNvPr id="9" name="Rectangle 8"/>
          <p:cNvSpPr/>
          <p:nvPr/>
        </p:nvSpPr>
        <p:spPr>
          <a:xfrm>
            <a:off x="8584223" y="2921977"/>
            <a:ext cx="228600" cy="1752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Closet door</a:t>
            </a:r>
            <a:endParaRPr lang="en-US" sz="1100" dirty="0"/>
          </a:p>
        </p:txBody>
      </p:sp>
      <p:cxnSp>
        <p:nvCxnSpPr>
          <p:cNvPr id="11" name="Straight Arrow Connector 10"/>
          <p:cNvCxnSpPr/>
          <p:nvPr/>
        </p:nvCxnSpPr>
        <p:spPr>
          <a:xfrm>
            <a:off x="6172200" y="4674577"/>
            <a:ext cx="22098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5829300" y="4876800"/>
            <a:ext cx="1104900" cy="990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1. </a:t>
            </a:r>
            <a:r>
              <a:rPr lang="en-US" sz="1100" dirty="0" smtClean="0">
                <a:solidFill>
                  <a:schemeClr val="tx1"/>
                </a:solidFill>
              </a:rPr>
              <a:t>K1 puts Santa into closet knowing that the police were going to come eventually 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3429000" y="2617177"/>
            <a:ext cx="1066800" cy="1752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2. </a:t>
            </a:r>
            <a:r>
              <a:rPr lang="en-US" sz="1100" dirty="0" smtClean="0">
                <a:solidFill>
                  <a:schemeClr val="tx1"/>
                </a:solidFill>
              </a:rPr>
              <a:t>K1 sees police coming &amp;pours </a:t>
            </a:r>
            <a:r>
              <a:rPr lang="en-US" sz="1100" dirty="0" err="1" smtClean="0">
                <a:solidFill>
                  <a:schemeClr val="tx1"/>
                </a:solidFill>
              </a:rPr>
              <a:t>Makayla’s</a:t>
            </a:r>
            <a:r>
              <a:rPr lang="en-US" sz="1100" dirty="0" smtClean="0">
                <a:solidFill>
                  <a:schemeClr val="tx1"/>
                </a:solidFill>
              </a:rPr>
              <a:t> hot cocoa (who doesn't see the police yet) on her so that she has to go to the bathroom  to dry off</a:t>
            </a:r>
            <a:endParaRPr lang="en-US" sz="11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08650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685800" y="1600200"/>
            <a:ext cx="3429000" cy="160020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couch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4572000" y="1981200"/>
            <a:ext cx="1447800" cy="12192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Table (cookies on top)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7" name="Oval 6"/>
          <p:cNvSpPr/>
          <p:nvPr/>
        </p:nvSpPr>
        <p:spPr>
          <a:xfrm>
            <a:off x="4914900" y="1828800"/>
            <a:ext cx="762000" cy="152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Multiply 7"/>
          <p:cNvSpPr/>
          <p:nvPr/>
        </p:nvSpPr>
        <p:spPr>
          <a:xfrm>
            <a:off x="2819400" y="4724400"/>
            <a:ext cx="533400" cy="457200"/>
          </a:xfrm>
          <a:prstGeom prst="mathMultiply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473569" y="5181600"/>
            <a:ext cx="1219200" cy="2667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Mrs. Claus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0" name="Multiply 9"/>
          <p:cNvSpPr/>
          <p:nvPr/>
        </p:nvSpPr>
        <p:spPr>
          <a:xfrm>
            <a:off x="7543800" y="4610100"/>
            <a:ext cx="762000" cy="685800"/>
          </a:xfrm>
          <a:prstGeom prst="mathMultiply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8915400" y="2971800"/>
            <a:ext cx="228600" cy="1981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772400" y="2209800"/>
            <a:ext cx="1066800" cy="5334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7543800" y="1981200"/>
            <a:ext cx="1485900" cy="609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1. At Santa's house there is a knock at the door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7239000" y="5228492"/>
            <a:ext cx="1524000" cy="9144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2. Buddy answers door</a:t>
            </a:r>
            <a:endParaRPr lang="en-US" sz="1100" dirty="0">
              <a:solidFill>
                <a:schemeClr val="tx1"/>
              </a:solidFill>
            </a:endParaRPr>
          </a:p>
        </p:txBody>
      </p:sp>
      <p:cxnSp>
        <p:nvCxnSpPr>
          <p:cNvPr id="16" name="Straight Arrow Connector 15"/>
          <p:cNvCxnSpPr/>
          <p:nvPr/>
        </p:nvCxnSpPr>
        <p:spPr>
          <a:xfrm flipH="1">
            <a:off x="6019800" y="4953000"/>
            <a:ext cx="28194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Multiply 16"/>
          <p:cNvSpPr/>
          <p:nvPr/>
        </p:nvSpPr>
        <p:spPr>
          <a:xfrm>
            <a:off x="4305300" y="4610100"/>
            <a:ext cx="609600" cy="562708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Multiply 17"/>
          <p:cNvSpPr/>
          <p:nvPr/>
        </p:nvSpPr>
        <p:spPr>
          <a:xfrm>
            <a:off x="5092212" y="4955931"/>
            <a:ext cx="571500" cy="580292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5676900" y="5079023"/>
            <a:ext cx="1175238" cy="4572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3. 2 detectives in white coats come in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5105400" y="5503984"/>
            <a:ext cx="571500" cy="181708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D</a:t>
            </a:r>
            <a:r>
              <a:rPr lang="en-US" sz="1100" dirty="0" smtClean="0">
                <a:solidFill>
                  <a:schemeClr val="tx1"/>
                </a:solidFill>
              </a:rPr>
              <a:t> 1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4419600" y="5246077"/>
            <a:ext cx="495300" cy="202223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D 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2650881" y="3563815"/>
            <a:ext cx="4032738" cy="7620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4. Mrs. Claus &amp; Buddy tell  the story of Santa  missing</a:t>
            </a:r>
            <a:endParaRPr lang="en-US" sz="11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95765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0" y="3856892"/>
            <a:ext cx="609600" cy="609600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Multiply 2"/>
          <p:cNvSpPr/>
          <p:nvPr/>
        </p:nvSpPr>
        <p:spPr>
          <a:xfrm>
            <a:off x="609600" y="3856892"/>
            <a:ext cx="685800" cy="609600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43962" y="4495800"/>
            <a:ext cx="533400" cy="228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D 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77362" y="4478215"/>
            <a:ext cx="571500" cy="228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D 1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-22713" y="2438400"/>
            <a:ext cx="1771650" cy="990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1.The detectives are both outside investigating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2031023" y="2719753"/>
            <a:ext cx="304800" cy="1981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3" name="Straight Connector 12"/>
          <p:cNvCxnSpPr/>
          <p:nvPr/>
        </p:nvCxnSpPr>
        <p:spPr>
          <a:xfrm>
            <a:off x="2327031" y="545123"/>
            <a:ext cx="0" cy="41910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863113" y="5181600"/>
            <a:ext cx="1041888" cy="990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2. Helga &amp; Ashley  knock on the door of the small cabin. 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5" name="Multiply 14"/>
          <p:cNvSpPr/>
          <p:nvPr/>
        </p:nvSpPr>
        <p:spPr>
          <a:xfrm>
            <a:off x="2438400" y="4243753"/>
            <a:ext cx="533400" cy="457200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2438400" y="5048250"/>
            <a:ext cx="838200" cy="5715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2370993" y="4714875"/>
            <a:ext cx="1104900" cy="66675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3. k1 opens the door a crack. She puts on a big fake smile</a:t>
            </a:r>
            <a:endParaRPr lang="en-US" sz="1100" dirty="0">
              <a:solidFill>
                <a:schemeClr val="tx1"/>
              </a:solidFill>
            </a:endParaRPr>
          </a:p>
        </p:txBody>
      </p:sp>
      <p:cxnSp>
        <p:nvCxnSpPr>
          <p:cNvPr id="19" name="Straight Arrow Connector 18"/>
          <p:cNvCxnSpPr/>
          <p:nvPr/>
        </p:nvCxnSpPr>
        <p:spPr>
          <a:xfrm>
            <a:off x="2370993" y="4736123"/>
            <a:ext cx="2429607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Multiply 19"/>
          <p:cNvSpPr/>
          <p:nvPr/>
        </p:nvSpPr>
        <p:spPr>
          <a:xfrm>
            <a:off x="4038600" y="4132383"/>
            <a:ext cx="609600" cy="562708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Multiply 20"/>
          <p:cNvSpPr/>
          <p:nvPr/>
        </p:nvSpPr>
        <p:spPr>
          <a:xfrm>
            <a:off x="4806460" y="4103074"/>
            <a:ext cx="550985" cy="592017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/>
          <p:cNvSpPr/>
          <p:nvPr/>
        </p:nvSpPr>
        <p:spPr>
          <a:xfrm>
            <a:off x="3619500" y="4895850"/>
            <a:ext cx="838200" cy="5715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4. D1 &amp; D2 come in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4114800" y="3962400"/>
            <a:ext cx="533400" cy="14067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D 1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4806460" y="3991709"/>
            <a:ext cx="556848" cy="169983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D 2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8839200" y="1131275"/>
            <a:ext cx="304800" cy="254390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Closet door</a:t>
            </a:r>
            <a:endParaRPr lang="en-US" sz="1100" dirty="0"/>
          </a:p>
        </p:txBody>
      </p:sp>
      <p:sp>
        <p:nvSpPr>
          <p:cNvPr id="26" name="Rectangle 25"/>
          <p:cNvSpPr/>
          <p:nvPr/>
        </p:nvSpPr>
        <p:spPr>
          <a:xfrm>
            <a:off x="2795954" y="1090242"/>
            <a:ext cx="1219200" cy="926125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5. Just then d2 (Ashley) hears a loud bang in the closet</a:t>
            </a:r>
            <a:endParaRPr lang="en-US" sz="1100" dirty="0">
              <a:solidFill>
                <a:schemeClr val="tx1"/>
              </a:solidFill>
            </a:endParaRPr>
          </a:p>
        </p:txBody>
      </p:sp>
      <p:cxnSp>
        <p:nvCxnSpPr>
          <p:cNvPr id="28" name="Straight Arrow Connector 27"/>
          <p:cNvCxnSpPr/>
          <p:nvPr/>
        </p:nvCxnSpPr>
        <p:spPr>
          <a:xfrm flipV="1">
            <a:off x="5638800" y="3124200"/>
            <a:ext cx="2514600" cy="103749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tangle 28"/>
          <p:cNvSpPr/>
          <p:nvPr/>
        </p:nvSpPr>
        <p:spPr>
          <a:xfrm>
            <a:off x="6942991" y="1266087"/>
            <a:ext cx="1219200" cy="1101967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6. </a:t>
            </a:r>
            <a:r>
              <a:rPr lang="en-US" sz="1100" dirty="0">
                <a:solidFill>
                  <a:schemeClr val="tx1"/>
                </a:solidFill>
              </a:rPr>
              <a:t> </a:t>
            </a:r>
            <a:r>
              <a:rPr lang="en-US" sz="1100" dirty="0" smtClean="0">
                <a:solidFill>
                  <a:schemeClr val="tx1"/>
                </a:solidFill>
              </a:rPr>
              <a:t>Ashley opens closet door &amp; finds Santa with his hands bound with a  chain  &amp; a scarf  tied around his mouth.</a:t>
            </a:r>
            <a:endParaRPr lang="en-US" sz="1100" dirty="0">
              <a:solidFill>
                <a:schemeClr val="tx1"/>
              </a:solidFill>
            </a:endParaRPr>
          </a:p>
        </p:txBody>
      </p:sp>
      <p:cxnSp>
        <p:nvCxnSpPr>
          <p:cNvPr id="31" name="Straight Arrow Connector 30"/>
          <p:cNvCxnSpPr/>
          <p:nvPr/>
        </p:nvCxnSpPr>
        <p:spPr>
          <a:xfrm flipV="1">
            <a:off x="4800600" y="2819400"/>
            <a:ext cx="2667000" cy="103749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ectangle 31"/>
          <p:cNvSpPr/>
          <p:nvPr/>
        </p:nvSpPr>
        <p:spPr>
          <a:xfrm>
            <a:off x="4806460" y="2133600"/>
            <a:ext cx="1327640" cy="8001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7. D2 (Helga) rushes over to closet 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33" name="Multiply 32"/>
          <p:cNvSpPr/>
          <p:nvPr/>
        </p:nvSpPr>
        <p:spPr>
          <a:xfrm>
            <a:off x="8162191" y="3048000"/>
            <a:ext cx="372209" cy="381000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Multiply 33"/>
          <p:cNvSpPr/>
          <p:nvPr/>
        </p:nvSpPr>
        <p:spPr>
          <a:xfrm>
            <a:off x="7552591" y="2719753"/>
            <a:ext cx="296009" cy="404447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Rectangle 35"/>
          <p:cNvSpPr/>
          <p:nvPr/>
        </p:nvSpPr>
        <p:spPr>
          <a:xfrm>
            <a:off x="7162800" y="3124200"/>
            <a:ext cx="389791" cy="1143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D1 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7962899" y="3417276"/>
            <a:ext cx="385395" cy="225669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D2</a:t>
            </a:r>
            <a:endParaRPr lang="en-US" sz="1100" dirty="0">
              <a:solidFill>
                <a:schemeClr val="tx1"/>
              </a:solidFill>
            </a:endParaRPr>
          </a:p>
        </p:txBody>
      </p:sp>
      <p:cxnSp>
        <p:nvCxnSpPr>
          <p:cNvPr id="41" name="Straight Arrow Connector 40"/>
          <p:cNvCxnSpPr/>
          <p:nvPr/>
        </p:nvCxnSpPr>
        <p:spPr>
          <a:xfrm flipH="1">
            <a:off x="3276600" y="3497869"/>
            <a:ext cx="4800600" cy="88362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Rectangle 41"/>
          <p:cNvSpPr/>
          <p:nvPr/>
        </p:nvSpPr>
        <p:spPr>
          <a:xfrm>
            <a:off x="2514600" y="3530110"/>
            <a:ext cx="1104900" cy="5729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8.Ashley puts  handcuffs on K1 &amp;leads her out of cabin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43" name="Multiply 42"/>
          <p:cNvSpPr/>
          <p:nvPr/>
        </p:nvSpPr>
        <p:spPr>
          <a:xfrm>
            <a:off x="3037742" y="4333874"/>
            <a:ext cx="408843" cy="429358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5" name="Straight Arrow Connector 44"/>
          <p:cNvCxnSpPr/>
          <p:nvPr/>
        </p:nvCxnSpPr>
        <p:spPr>
          <a:xfrm flipH="1">
            <a:off x="1524000" y="4466492"/>
            <a:ext cx="914400" cy="1172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Rectangle 45"/>
          <p:cNvSpPr/>
          <p:nvPr/>
        </p:nvSpPr>
        <p:spPr>
          <a:xfrm>
            <a:off x="5052645" y="914391"/>
            <a:ext cx="1676400" cy="3048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</a:rPr>
              <a:t>Scene 6</a:t>
            </a:r>
            <a:endParaRPr lang="en-US" sz="2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408440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334000" y="838200"/>
            <a:ext cx="1905000" cy="4572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</a:rPr>
              <a:t>Scene 6 continued</a:t>
            </a:r>
            <a:endParaRPr lang="en-US" sz="2000" dirty="0">
              <a:solidFill>
                <a:schemeClr val="tx1"/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8915400" y="3012831"/>
            <a:ext cx="228600" cy="2209800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7696200" y="2552700"/>
            <a:ext cx="1219200" cy="8382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1. Helga &amp; Ashley return to Claus’ house with Santa. There is a knock at the door.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1447800" y="1676400"/>
            <a:ext cx="2819400" cy="160020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Couch 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800600" y="1981200"/>
            <a:ext cx="1066800" cy="12954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Table (with cookies)</a:t>
            </a:r>
            <a:r>
              <a:rPr lang="en-US" sz="1200" dirty="0" smtClean="0"/>
              <a:t> </a:t>
            </a:r>
            <a:endParaRPr lang="en-US" sz="1200" dirty="0"/>
          </a:p>
        </p:txBody>
      </p:sp>
      <p:sp>
        <p:nvSpPr>
          <p:cNvPr id="7" name="Oval 6"/>
          <p:cNvSpPr/>
          <p:nvPr/>
        </p:nvSpPr>
        <p:spPr>
          <a:xfrm>
            <a:off x="5029200" y="1752600"/>
            <a:ext cx="609600" cy="2286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Multiply 7"/>
          <p:cNvSpPr/>
          <p:nvPr/>
        </p:nvSpPr>
        <p:spPr>
          <a:xfrm>
            <a:off x="1981200" y="4293576"/>
            <a:ext cx="635977" cy="521677"/>
          </a:xfrm>
          <a:prstGeom prst="mathMultiply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1966546" y="4844562"/>
            <a:ext cx="712177" cy="228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Mrs. Claus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0" name="Multiply 9"/>
          <p:cNvSpPr/>
          <p:nvPr/>
        </p:nvSpPr>
        <p:spPr>
          <a:xfrm>
            <a:off x="7848600" y="4516317"/>
            <a:ext cx="457200" cy="527538"/>
          </a:xfrm>
          <a:prstGeom prst="mathMultiply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7543800" y="5222631"/>
            <a:ext cx="1066800" cy="8382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2. Buddy opens the door &amp;  sees  Santa with the detectives </a:t>
            </a:r>
            <a:endParaRPr lang="en-US" sz="1100" dirty="0">
              <a:solidFill>
                <a:schemeClr val="tx1"/>
              </a:solidFill>
            </a:endParaRPr>
          </a:p>
        </p:txBody>
      </p:sp>
      <p:cxnSp>
        <p:nvCxnSpPr>
          <p:cNvPr id="13" name="Straight Arrow Connector 12"/>
          <p:cNvCxnSpPr/>
          <p:nvPr/>
        </p:nvCxnSpPr>
        <p:spPr>
          <a:xfrm flipH="1" flipV="1">
            <a:off x="6172200" y="4958862"/>
            <a:ext cx="2590800" cy="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5372100" y="5043855"/>
            <a:ext cx="990600" cy="609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3. Santa &amp; the detectives come in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7" name="Multiply 16"/>
          <p:cNvSpPr/>
          <p:nvPr/>
        </p:nvSpPr>
        <p:spPr>
          <a:xfrm>
            <a:off x="3344008" y="4375642"/>
            <a:ext cx="457200" cy="530469"/>
          </a:xfrm>
          <a:prstGeom prst="mathMultiply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3282462" y="4659924"/>
            <a:ext cx="580292" cy="41323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Santa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19" name="Multiply 18"/>
          <p:cNvSpPr/>
          <p:nvPr/>
        </p:nvSpPr>
        <p:spPr>
          <a:xfrm>
            <a:off x="4191000" y="4554414"/>
            <a:ext cx="381000" cy="489441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4155831" y="5004288"/>
            <a:ext cx="381000" cy="137745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D 1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21" name="Multiply 20"/>
          <p:cNvSpPr/>
          <p:nvPr/>
        </p:nvSpPr>
        <p:spPr>
          <a:xfrm>
            <a:off x="4648200" y="4958862"/>
            <a:ext cx="381000" cy="442545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/>
          <p:cNvSpPr/>
          <p:nvPr/>
        </p:nvSpPr>
        <p:spPr>
          <a:xfrm>
            <a:off x="4624754" y="5401407"/>
            <a:ext cx="533400" cy="225669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D 2</a:t>
            </a:r>
            <a:endParaRPr lang="en-US" sz="11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707223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143000" y="2133600"/>
            <a:ext cx="1371600" cy="2514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Fireplace</a:t>
            </a:r>
            <a:endParaRPr lang="en-US" sz="1200" dirty="0"/>
          </a:p>
        </p:txBody>
      </p:sp>
      <p:sp>
        <p:nvSpPr>
          <p:cNvPr id="4" name="Rectangle 3"/>
          <p:cNvSpPr/>
          <p:nvPr/>
        </p:nvSpPr>
        <p:spPr>
          <a:xfrm>
            <a:off x="8915400" y="1963615"/>
            <a:ext cx="228600" cy="2971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Closet door</a:t>
            </a:r>
            <a:endParaRPr lang="en-US" sz="1100" dirty="0"/>
          </a:p>
        </p:txBody>
      </p:sp>
      <p:sp>
        <p:nvSpPr>
          <p:cNvPr id="5" name="Multiply 4"/>
          <p:cNvSpPr/>
          <p:nvPr/>
        </p:nvSpPr>
        <p:spPr>
          <a:xfrm>
            <a:off x="4762500" y="3408484"/>
            <a:ext cx="685800" cy="914400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762500" y="4267200"/>
            <a:ext cx="685800" cy="228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K 2</a:t>
            </a:r>
            <a:endParaRPr lang="en-US" sz="11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388929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212</TotalTime>
  <Words>427</Words>
  <Application>Microsoft Office PowerPoint</Application>
  <PresentationFormat>On-screen Show (4:3)</PresentationFormat>
  <Paragraphs>66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Rachel Sara Melone</dc:creator>
  <cp:lastModifiedBy>Rachel Sara Melone</cp:lastModifiedBy>
  <cp:revision>25</cp:revision>
  <dcterms:created xsi:type="dcterms:W3CDTF">2011-12-16T04:17:04Z</dcterms:created>
  <dcterms:modified xsi:type="dcterms:W3CDTF">2011-12-17T00:31:33Z</dcterms:modified>
</cp:coreProperties>
</file>

<file path=docProps/thumbnail.jpeg>
</file>