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79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40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87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914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25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207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969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326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87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45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C5D3-E789-4132-8FA7-1D56721659C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638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2C5D3-E789-4132-8FA7-1D56721659C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35872-93C7-44EE-ACD1-BC72918B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522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44369" y="163433"/>
            <a:ext cx="1143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2. </a:t>
            </a:r>
            <a:r>
              <a:rPr lang="en-US" sz="1000" dirty="0" smtClean="0"/>
              <a:t>Santa  jumps down the chimney</a:t>
            </a:r>
            <a:endParaRPr lang="en-US" sz="10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028700" y="1371600"/>
            <a:ext cx="0" cy="381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4"/>
          <p:cNvSpPr txBox="1"/>
          <p:nvPr/>
        </p:nvSpPr>
        <p:spPr>
          <a:xfrm>
            <a:off x="1219200" y="4826531"/>
            <a:ext cx="1295400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smtClean="0"/>
              <a:t>3. </a:t>
            </a:r>
            <a:r>
              <a:rPr lang="en-US" sz="1000" dirty="0" smtClean="0"/>
              <a:t>And falls into a trap</a:t>
            </a:r>
            <a:endParaRPr lang="en-US" sz="1000" dirty="0"/>
          </a:p>
        </p:txBody>
      </p:sp>
      <p:sp>
        <p:nvSpPr>
          <p:cNvPr id="14" name="Rectangle 13"/>
          <p:cNvSpPr/>
          <p:nvPr/>
        </p:nvSpPr>
        <p:spPr>
          <a:xfrm>
            <a:off x="457200" y="5181600"/>
            <a:ext cx="1143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439487" y="5433646"/>
            <a:ext cx="1178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4. </a:t>
            </a:r>
            <a:r>
              <a:rPr lang="en-US" sz="1100" dirty="0" smtClean="0"/>
              <a:t>Kidnapper 1 is jumping up and down</a:t>
            </a:r>
            <a:endParaRPr lang="en-US" sz="11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3618411" y="457200"/>
            <a:ext cx="2629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Scene 1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1675646" y="115669"/>
            <a:ext cx="1178923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1. </a:t>
            </a:r>
            <a:r>
              <a:rPr lang="en-US" sz="1100" dirty="0" smtClean="0"/>
              <a:t>Santa stands </a:t>
            </a:r>
            <a:r>
              <a:rPr lang="en-US" sz="1100" dirty="0" smtClean="0"/>
              <a:t>on the roof of the first house carrying a sack of presents. ready to jump in.</a:t>
            </a:r>
            <a:endParaRPr lang="en-US" sz="11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1223665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5-Point Star 15"/>
          <p:cNvSpPr/>
          <p:nvPr/>
        </p:nvSpPr>
        <p:spPr>
          <a:xfrm>
            <a:off x="-1219200" y="535632"/>
            <a:ext cx="3810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62000" y="688032"/>
            <a:ext cx="609600" cy="5356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ultiply 4"/>
          <p:cNvSpPr/>
          <p:nvPr/>
        </p:nvSpPr>
        <p:spPr>
          <a:xfrm>
            <a:off x="2188907" y="5733728"/>
            <a:ext cx="325693" cy="39501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38105" y="5276528"/>
            <a:ext cx="990600" cy="457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5. </a:t>
            </a:r>
            <a:r>
              <a:rPr lang="en-US" sz="1100" dirty="0" smtClean="0">
                <a:solidFill>
                  <a:schemeClr val="tx1"/>
                </a:solidFill>
              </a:rPr>
              <a:t>Kidnapper 2 whispers  to k1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" name="Multiply 6"/>
          <p:cNvSpPr/>
          <p:nvPr/>
        </p:nvSpPr>
        <p:spPr>
          <a:xfrm>
            <a:off x="4267200" y="5676256"/>
            <a:ext cx="304800" cy="35755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2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038600" y="3498372"/>
            <a:ext cx="117892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1. </a:t>
            </a:r>
            <a:r>
              <a:rPr lang="en-US" sz="1100" dirty="0" smtClean="0"/>
              <a:t>K1 silently ties up Santa</a:t>
            </a:r>
            <a:endParaRPr lang="en-US" sz="11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2855866" y="718623"/>
            <a:ext cx="3849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Scene 2 – Away He Goes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1676400" y="2286000"/>
            <a:ext cx="990600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82238" y="4876800"/>
            <a:ext cx="1178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Fireplace</a:t>
            </a:r>
            <a:endParaRPr lang="en-US" sz="1100" dirty="0"/>
          </a:p>
        </p:txBody>
      </p:sp>
      <p:sp>
        <p:nvSpPr>
          <p:cNvPr id="17" name="Rectangle 16"/>
          <p:cNvSpPr/>
          <p:nvPr/>
        </p:nvSpPr>
        <p:spPr>
          <a:xfrm>
            <a:off x="8610600" y="3276600"/>
            <a:ext cx="1524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8097338" y="4996190"/>
            <a:ext cx="1178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Closet Door</a:t>
            </a:r>
            <a:endParaRPr lang="en-U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2935877" y="3962400"/>
            <a:ext cx="1178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Santa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5354138" y="3962400"/>
            <a:ext cx="1178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K 2</a:t>
            </a:r>
            <a:endParaRPr lang="en-US" sz="1100" dirty="0"/>
          </a:p>
        </p:txBody>
      </p:sp>
      <p:sp>
        <p:nvSpPr>
          <p:cNvPr id="3" name="Multiply 2"/>
          <p:cNvSpPr/>
          <p:nvPr/>
        </p:nvSpPr>
        <p:spPr>
          <a:xfrm>
            <a:off x="3296738" y="3522785"/>
            <a:ext cx="457200" cy="381000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ultiply 3"/>
          <p:cNvSpPr/>
          <p:nvPr/>
        </p:nvSpPr>
        <p:spPr>
          <a:xfrm>
            <a:off x="3858169" y="3962400"/>
            <a:ext cx="513261" cy="40259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20068" y="4347410"/>
            <a:ext cx="589461" cy="228600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k 1</a:t>
            </a:r>
            <a:endParaRPr lang="en-US" sz="1100" dirty="0"/>
          </a:p>
        </p:txBody>
      </p:sp>
      <p:sp>
        <p:nvSpPr>
          <p:cNvPr id="6" name="Multiply 5"/>
          <p:cNvSpPr/>
          <p:nvPr/>
        </p:nvSpPr>
        <p:spPr>
          <a:xfrm>
            <a:off x="5747238" y="3601916"/>
            <a:ext cx="381000" cy="38100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628061" y="4576010"/>
            <a:ext cx="383013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858169" y="5007605"/>
            <a:ext cx="922291" cy="6311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2. </a:t>
            </a:r>
            <a:r>
              <a:rPr lang="en-US" sz="1100" dirty="0" smtClean="0">
                <a:solidFill>
                  <a:schemeClr val="tx1"/>
                </a:solidFill>
              </a:rPr>
              <a:t>Then, laughing, k1 stuffs Santa into closet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85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295400" y="1676400"/>
            <a:ext cx="2971800" cy="1447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couch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" name="Multiply 4"/>
          <p:cNvSpPr/>
          <p:nvPr/>
        </p:nvSpPr>
        <p:spPr>
          <a:xfrm>
            <a:off x="2781300" y="4267200"/>
            <a:ext cx="647700" cy="533400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84938" y="4800600"/>
            <a:ext cx="990600" cy="381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Mrs. Claus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" name="Multiply 6"/>
          <p:cNvSpPr/>
          <p:nvPr/>
        </p:nvSpPr>
        <p:spPr>
          <a:xfrm>
            <a:off x="4964723" y="4267200"/>
            <a:ext cx="685800" cy="533400"/>
          </a:xfrm>
          <a:prstGeom prst="mathMultiply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715000" y="4457700"/>
            <a:ext cx="3429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251938" y="4800600"/>
            <a:ext cx="750277" cy="838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2. </a:t>
            </a:r>
            <a:r>
              <a:rPr lang="en-US" sz="1100" dirty="0" smtClean="0">
                <a:solidFill>
                  <a:schemeClr val="tx1"/>
                </a:solidFill>
              </a:rPr>
              <a:t>Buddy runs into </a:t>
            </a:r>
            <a:r>
              <a:rPr lang="en-US" sz="1100" dirty="0" err="1" smtClean="0">
                <a:solidFill>
                  <a:schemeClr val="tx1"/>
                </a:solidFill>
              </a:rPr>
              <a:t>claus</a:t>
            </a:r>
            <a:r>
              <a:rPr lang="en-US" sz="1100" dirty="0" smtClean="0">
                <a:solidFill>
                  <a:schemeClr val="tx1"/>
                </a:solidFill>
              </a:rPr>
              <a:t>’  house, worried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59922" y="2010508"/>
            <a:ext cx="9906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Table (cookies on top)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800600" y="1905000"/>
            <a:ext cx="609600" cy="1055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141176" y="3733800"/>
            <a:ext cx="1166447" cy="723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3. </a:t>
            </a:r>
            <a:r>
              <a:rPr lang="en-US" sz="1100" dirty="0" smtClean="0">
                <a:solidFill>
                  <a:schemeClr val="tx1"/>
                </a:solidFill>
              </a:rPr>
              <a:t>Buddy  pretends to faint, falling on floor for a few seconds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86200" y="5219700"/>
            <a:ext cx="1219200" cy="4953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4. </a:t>
            </a:r>
            <a:r>
              <a:rPr lang="en-US" sz="1100" dirty="0" smtClean="0">
                <a:solidFill>
                  <a:schemeClr val="tx1"/>
                </a:solidFill>
              </a:rPr>
              <a:t>buddy quickly jumps  up off the floor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47800" y="3733800"/>
            <a:ext cx="990600" cy="7239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5. </a:t>
            </a:r>
            <a:r>
              <a:rPr lang="en-US" sz="1100" dirty="0" smtClean="0">
                <a:solidFill>
                  <a:schemeClr val="tx1"/>
                </a:solidFill>
              </a:rPr>
              <a:t>Mrs. Claus quickly glances at Buddy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69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2590800" y="3771900"/>
            <a:ext cx="838200" cy="53340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ultiply 2"/>
          <p:cNvSpPr/>
          <p:nvPr/>
        </p:nvSpPr>
        <p:spPr>
          <a:xfrm>
            <a:off x="4572000" y="3771900"/>
            <a:ext cx="838200" cy="53340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ultiply 3"/>
          <p:cNvSpPr/>
          <p:nvPr/>
        </p:nvSpPr>
        <p:spPr>
          <a:xfrm>
            <a:off x="6705600" y="3836377"/>
            <a:ext cx="762000" cy="533400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67000" y="4369777"/>
            <a:ext cx="762000" cy="152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k2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24400" y="4445977"/>
            <a:ext cx="685800" cy="12602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k 1</a:t>
            </a:r>
            <a:endParaRPr lang="en-US" sz="1100" dirty="0"/>
          </a:p>
        </p:txBody>
      </p:sp>
      <p:sp>
        <p:nvSpPr>
          <p:cNvPr id="7" name="Rectangle 6"/>
          <p:cNvSpPr/>
          <p:nvPr/>
        </p:nvSpPr>
        <p:spPr>
          <a:xfrm>
            <a:off x="6819900" y="4445976"/>
            <a:ext cx="533400" cy="12602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Santa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5800" y="2514600"/>
            <a:ext cx="1066800" cy="21599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Fireplace</a:t>
            </a:r>
            <a:endParaRPr lang="en-US" sz="1100" dirty="0"/>
          </a:p>
        </p:txBody>
      </p:sp>
      <p:sp>
        <p:nvSpPr>
          <p:cNvPr id="9" name="Rectangle 8"/>
          <p:cNvSpPr/>
          <p:nvPr/>
        </p:nvSpPr>
        <p:spPr>
          <a:xfrm>
            <a:off x="8584223" y="2921977"/>
            <a:ext cx="228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Closet door</a:t>
            </a:r>
            <a:endParaRPr lang="en-US" sz="11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172200" y="4674577"/>
            <a:ext cx="2209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829300" y="4876800"/>
            <a:ext cx="1104900" cy="990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1. </a:t>
            </a:r>
            <a:r>
              <a:rPr lang="en-US" sz="1100" dirty="0" smtClean="0">
                <a:solidFill>
                  <a:schemeClr val="tx1"/>
                </a:solidFill>
              </a:rPr>
              <a:t>K1 puts Santa into closet knowing that the police were going to come eventually 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29000" y="2617177"/>
            <a:ext cx="1066800" cy="1752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2. </a:t>
            </a:r>
            <a:r>
              <a:rPr lang="en-US" sz="1100" dirty="0" smtClean="0">
                <a:solidFill>
                  <a:schemeClr val="tx1"/>
                </a:solidFill>
              </a:rPr>
              <a:t>K1 sees police coming &amp;pours </a:t>
            </a:r>
            <a:r>
              <a:rPr lang="en-US" sz="1100" dirty="0" err="1" smtClean="0">
                <a:solidFill>
                  <a:schemeClr val="tx1"/>
                </a:solidFill>
              </a:rPr>
              <a:t>Makayla’s</a:t>
            </a:r>
            <a:r>
              <a:rPr lang="en-US" sz="1100" dirty="0" smtClean="0">
                <a:solidFill>
                  <a:schemeClr val="tx1"/>
                </a:solidFill>
              </a:rPr>
              <a:t> hot cocoa (who doesn't see the police yet) on her so that she has to go to the bathroom  to dry off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865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5800" y="1600200"/>
            <a:ext cx="3429000" cy="1600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couch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0" y="1981200"/>
            <a:ext cx="14478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Table (cookies on top)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914900" y="1828800"/>
            <a:ext cx="7620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ultiply 7"/>
          <p:cNvSpPr/>
          <p:nvPr/>
        </p:nvSpPr>
        <p:spPr>
          <a:xfrm>
            <a:off x="2819400" y="4724400"/>
            <a:ext cx="533400" cy="457200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473569" y="5181600"/>
            <a:ext cx="1219200" cy="2667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Mrs. Claus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0" name="Multiply 9"/>
          <p:cNvSpPr/>
          <p:nvPr/>
        </p:nvSpPr>
        <p:spPr>
          <a:xfrm>
            <a:off x="7543800" y="4610100"/>
            <a:ext cx="762000" cy="685800"/>
          </a:xfrm>
          <a:prstGeom prst="mathMultiply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915400" y="2971800"/>
            <a:ext cx="2286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772400" y="2209800"/>
            <a:ext cx="1066800" cy="533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543800" y="1981200"/>
            <a:ext cx="1485900" cy="609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1. At Santa's house there is a knock at the door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39000" y="5228492"/>
            <a:ext cx="1524000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2. Buddy answers door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6019800" y="4953000"/>
            <a:ext cx="2819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ultiply 16"/>
          <p:cNvSpPr/>
          <p:nvPr/>
        </p:nvSpPr>
        <p:spPr>
          <a:xfrm>
            <a:off x="4305300" y="4610100"/>
            <a:ext cx="609600" cy="56270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Multiply 17"/>
          <p:cNvSpPr/>
          <p:nvPr/>
        </p:nvSpPr>
        <p:spPr>
          <a:xfrm>
            <a:off x="5092212" y="4955931"/>
            <a:ext cx="571500" cy="58029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676900" y="5079023"/>
            <a:ext cx="1175238" cy="457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3. 2 detectives in white coats come in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105400" y="5503984"/>
            <a:ext cx="571500" cy="18170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</a:t>
            </a:r>
            <a:r>
              <a:rPr lang="en-US" sz="1100" dirty="0" smtClean="0">
                <a:solidFill>
                  <a:schemeClr val="tx1"/>
                </a:solidFill>
              </a:rPr>
              <a:t> 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419600" y="5246077"/>
            <a:ext cx="495300" cy="20222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 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650881" y="3563815"/>
            <a:ext cx="4032738" cy="762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4. Mrs. Claus &amp; Buddy tell  the story of Santa  missing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576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0" y="3856892"/>
            <a:ext cx="609600" cy="6096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ultiply 2"/>
          <p:cNvSpPr/>
          <p:nvPr/>
        </p:nvSpPr>
        <p:spPr>
          <a:xfrm>
            <a:off x="609600" y="3856892"/>
            <a:ext cx="685800" cy="6096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3962" y="4495800"/>
            <a:ext cx="533400" cy="228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 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7362" y="4478215"/>
            <a:ext cx="571500" cy="228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 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22713" y="2438400"/>
            <a:ext cx="1771650" cy="990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1.The detectives are both outside investigating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31023" y="2719753"/>
            <a:ext cx="3048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2327031" y="545123"/>
            <a:ext cx="0" cy="419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863113" y="5181600"/>
            <a:ext cx="1041888" cy="990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2. Helga &amp; Ashley  knock on the door of the small cabin. 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5" name="Multiply 14"/>
          <p:cNvSpPr/>
          <p:nvPr/>
        </p:nvSpPr>
        <p:spPr>
          <a:xfrm>
            <a:off x="2438400" y="4243753"/>
            <a:ext cx="533400" cy="45720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38400" y="5048250"/>
            <a:ext cx="838200" cy="5715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70993" y="4714875"/>
            <a:ext cx="1104900" cy="6667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3. k1 opens the door a crack. She puts on a big fake smile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370993" y="4736123"/>
            <a:ext cx="242960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Multiply 19"/>
          <p:cNvSpPr/>
          <p:nvPr/>
        </p:nvSpPr>
        <p:spPr>
          <a:xfrm>
            <a:off x="4038600" y="4132383"/>
            <a:ext cx="609600" cy="56270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ultiply 20"/>
          <p:cNvSpPr/>
          <p:nvPr/>
        </p:nvSpPr>
        <p:spPr>
          <a:xfrm>
            <a:off x="4806460" y="4103074"/>
            <a:ext cx="550985" cy="592017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619500" y="4895850"/>
            <a:ext cx="838200" cy="5715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4. D1 &amp; D2 come in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114800" y="3962400"/>
            <a:ext cx="533400" cy="14067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 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806460" y="3991709"/>
            <a:ext cx="556848" cy="16998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 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839200" y="1131275"/>
            <a:ext cx="304800" cy="2543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Closet door</a:t>
            </a:r>
            <a:endParaRPr lang="en-US" sz="1100" dirty="0"/>
          </a:p>
        </p:txBody>
      </p:sp>
      <p:sp>
        <p:nvSpPr>
          <p:cNvPr id="26" name="Rectangle 25"/>
          <p:cNvSpPr/>
          <p:nvPr/>
        </p:nvSpPr>
        <p:spPr>
          <a:xfrm>
            <a:off x="2795954" y="1090242"/>
            <a:ext cx="1219200" cy="926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5. Just then d2 (Ashley) hears a loud bang in the closet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5638800" y="3124200"/>
            <a:ext cx="2514600" cy="10374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942991" y="1266087"/>
            <a:ext cx="1219200" cy="11019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6. 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smtClean="0">
                <a:solidFill>
                  <a:schemeClr val="tx1"/>
                </a:solidFill>
              </a:rPr>
              <a:t>Ashley opens closet door &amp; finds Santa with his hands bound with a  chain  &amp; a scarf  tied around his mouth.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4800600" y="2819400"/>
            <a:ext cx="2667000" cy="10374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4806460" y="2133600"/>
            <a:ext cx="1327640" cy="8001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7. D2 (Helga) rushes over to closet 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3" name="Multiply 32"/>
          <p:cNvSpPr/>
          <p:nvPr/>
        </p:nvSpPr>
        <p:spPr>
          <a:xfrm>
            <a:off x="8162191" y="3048000"/>
            <a:ext cx="372209" cy="3810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Multiply 33"/>
          <p:cNvSpPr/>
          <p:nvPr/>
        </p:nvSpPr>
        <p:spPr>
          <a:xfrm>
            <a:off x="7552591" y="2719753"/>
            <a:ext cx="296009" cy="404447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162800" y="3124200"/>
            <a:ext cx="389791" cy="1143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D1 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962899" y="3417276"/>
            <a:ext cx="385395" cy="22566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D2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3276600" y="3497869"/>
            <a:ext cx="4800600" cy="8836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2514600" y="3530110"/>
            <a:ext cx="1104900" cy="5729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8.Ashley puts  handcuffs on K1 &amp;leads her out of cabin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3" name="Multiply 42"/>
          <p:cNvSpPr/>
          <p:nvPr/>
        </p:nvSpPr>
        <p:spPr>
          <a:xfrm>
            <a:off x="3037742" y="4333874"/>
            <a:ext cx="408843" cy="42935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1524000" y="4466492"/>
            <a:ext cx="914400" cy="117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5052645" y="914391"/>
            <a:ext cx="1676400" cy="3048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Scene 6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84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0" y="838200"/>
            <a:ext cx="1905000" cy="457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Scene 6 continued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15400" y="3012831"/>
            <a:ext cx="228600" cy="22098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696200" y="2552700"/>
            <a:ext cx="1219200" cy="838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1. Helga &amp; Ashley return to Claus’ house with Santa. There is a knock at the door.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447800" y="1676400"/>
            <a:ext cx="2819400" cy="1600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Couch 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00600" y="1981200"/>
            <a:ext cx="1066800" cy="1295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Table (with cookies)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7" name="Oval 6"/>
          <p:cNvSpPr/>
          <p:nvPr/>
        </p:nvSpPr>
        <p:spPr>
          <a:xfrm>
            <a:off x="5029200" y="1752600"/>
            <a:ext cx="609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ultiply 7"/>
          <p:cNvSpPr/>
          <p:nvPr/>
        </p:nvSpPr>
        <p:spPr>
          <a:xfrm>
            <a:off x="1981200" y="4293576"/>
            <a:ext cx="635977" cy="521677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966546" y="4844562"/>
            <a:ext cx="712177" cy="228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Mrs. Claus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0" name="Multiply 9"/>
          <p:cNvSpPr/>
          <p:nvPr/>
        </p:nvSpPr>
        <p:spPr>
          <a:xfrm>
            <a:off x="7848600" y="4516317"/>
            <a:ext cx="457200" cy="527538"/>
          </a:xfrm>
          <a:prstGeom prst="mathMultiply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43800" y="5222631"/>
            <a:ext cx="1066800" cy="838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2. Buddy opens the door &amp;  sees  Santa with the detectives 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172200" y="4958862"/>
            <a:ext cx="2590800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372100" y="5043855"/>
            <a:ext cx="990600" cy="609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3. Santa &amp; the detectives come in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7" name="Multiply 16"/>
          <p:cNvSpPr/>
          <p:nvPr/>
        </p:nvSpPr>
        <p:spPr>
          <a:xfrm>
            <a:off x="3344008" y="4375642"/>
            <a:ext cx="457200" cy="530469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282462" y="4659924"/>
            <a:ext cx="580292" cy="413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Santa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9" name="Multiply 18"/>
          <p:cNvSpPr/>
          <p:nvPr/>
        </p:nvSpPr>
        <p:spPr>
          <a:xfrm>
            <a:off x="4191000" y="4554414"/>
            <a:ext cx="381000" cy="489441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155831" y="5004288"/>
            <a:ext cx="381000" cy="13774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 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1" name="Multiply 20"/>
          <p:cNvSpPr/>
          <p:nvPr/>
        </p:nvSpPr>
        <p:spPr>
          <a:xfrm>
            <a:off x="4648200" y="4958862"/>
            <a:ext cx="381000" cy="442545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624754" y="5401407"/>
            <a:ext cx="533400" cy="22566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 2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072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2133600"/>
            <a:ext cx="13716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Fireplace</a:t>
            </a:r>
            <a:endParaRPr lang="en-US" sz="1200" dirty="0"/>
          </a:p>
        </p:txBody>
      </p:sp>
      <p:sp>
        <p:nvSpPr>
          <p:cNvPr id="4" name="Rectangle 3"/>
          <p:cNvSpPr/>
          <p:nvPr/>
        </p:nvSpPr>
        <p:spPr>
          <a:xfrm>
            <a:off x="8915400" y="1963615"/>
            <a:ext cx="228600" cy="297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Closet door</a:t>
            </a:r>
            <a:endParaRPr lang="en-US" sz="1100" dirty="0"/>
          </a:p>
        </p:txBody>
      </p:sp>
      <p:sp>
        <p:nvSpPr>
          <p:cNvPr id="5" name="Multiply 4"/>
          <p:cNvSpPr/>
          <p:nvPr/>
        </p:nvSpPr>
        <p:spPr>
          <a:xfrm>
            <a:off x="4762500" y="3408484"/>
            <a:ext cx="685800" cy="91440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762500" y="4267200"/>
            <a:ext cx="685800" cy="228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K 2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892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427</Words>
  <Application>Microsoft Office PowerPoint</Application>
  <PresentationFormat>On-screen Show (4:3)</PresentationFormat>
  <Paragraphs>66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Sara Melone</dc:creator>
  <cp:lastModifiedBy>Rachel Sara Melone</cp:lastModifiedBy>
  <cp:revision>25</cp:revision>
  <dcterms:created xsi:type="dcterms:W3CDTF">2011-12-16T04:17:04Z</dcterms:created>
  <dcterms:modified xsi:type="dcterms:W3CDTF">2011-12-17T00:31:33Z</dcterms:modified>
</cp:coreProperties>
</file>